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8" r:id="rId3"/>
    <p:sldId id="267" r:id="rId4"/>
    <p:sldId id="260" r:id="rId5"/>
    <p:sldId id="263" r:id="rId6"/>
    <p:sldId id="261" r:id="rId7"/>
    <p:sldId id="262" r:id="rId8"/>
    <p:sldId id="264" r:id="rId9"/>
    <p:sldId id="26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7386" autoAdjust="0"/>
  </p:normalViewPr>
  <p:slideViewPr>
    <p:cSldViewPr>
      <p:cViewPr>
        <p:scale>
          <a:sx n="50" d="100"/>
          <a:sy n="50" d="100"/>
        </p:scale>
        <p:origin x="970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7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dirty="0">
                <a:solidFill>
                  <a:schemeClr val="bg1"/>
                </a:solidFill>
              </a:rPr>
              <a:t>Съществуват хора, които нямат финансова култура, незнаещи как да управляват парите си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bg-BG" sz="1200" dirty="0">
                <a:solidFill>
                  <a:schemeClr val="bg1"/>
                </a:solidFill>
              </a:rPr>
              <a:t>харчейки много ненужно пари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8364200" cy="1032986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87240" y="947406"/>
            <a:ext cx="9837064" cy="172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bg-BG" sz="7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Хромозомите</a:t>
            </a:r>
            <a:endParaRPr lang="en-US" sz="72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02875" y="6345017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096000" y="7277100"/>
            <a:ext cx="4953000" cy="1360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C744B-B570-4438-91C5-40E8C5FE3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42862"/>
            <a:ext cx="18364200" cy="1032986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7BD2986-71F4-4C3B-BDF5-AA7BCAA91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2836" y="2857500"/>
            <a:ext cx="7086599" cy="3429000"/>
          </a:xfrm>
        </p:spPr>
        <p:txBody>
          <a:bodyPr>
            <a:noAutofit/>
          </a:bodyPr>
          <a:lstStyle/>
          <a:p>
            <a:pPr algn="just"/>
            <a:r>
              <a:rPr lang="bg-BG" sz="4000" dirty="0">
                <a:solidFill>
                  <a:schemeClr val="bg1"/>
                </a:solidFill>
              </a:rPr>
              <a:t>Съществуват хора, които нямат финансова култура, незнаещи как да управляват парите си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bg-BG" sz="4000" dirty="0">
                <a:solidFill>
                  <a:schemeClr val="bg1"/>
                </a:solidFill>
              </a:rPr>
              <a:t>харчейки много ненужно пари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5F1C6-EF90-417E-9F96-F0A828E7F2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34167" y="0"/>
            <a:ext cx="4966395" cy="10253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28FDE-F0B7-45A6-9BC9-A103617DE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288078" y="-42862"/>
            <a:ext cx="6019800" cy="1032986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DC0D699-21AE-4C93-91AE-C3E97ADF1A6A}"/>
              </a:ext>
            </a:extLst>
          </p:cNvPr>
          <p:cNvSpPr txBox="1">
            <a:spLocks/>
          </p:cNvSpPr>
          <p:nvPr/>
        </p:nvSpPr>
        <p:spPr>
          <a:xfrm>
            <a:off x="5430974" y="471772"/>
            <a:ext cx="6227626" cy="162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9600" dirty="0">
                <a:solidFill>
                  <a:schemeClr val="bg1"/>
                </a:solidFill>
              </a:rPr>
              <a:t>Проблеми</a:t>
            </a: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A4D0FD84-DE92-42F2-8D7D-DF3DB29CEC01}"/>
              </a:ext>
            </a:extLst>
          </p:cNvPr>
          <p:cNvSpPr/>
          <p:nvPr/>
        </p:nvSpPr>
        <p:spPr>
          <a:xfrm>
            <a:off x="10624062" y="7711850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04E5ED6-DB8A-40D9-A315-4AA3C0DB2A81}"/>
              </a:ext>
            </a:extLst>
          </p:cNvPr>
          <p:cNvSpPr/>
          <p:nvPr/>
        </p:nvSpPr>
        <p:spPr>
          <a:xfrm>
            <a:off x="3268212" y="7745772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AEF1875-8900-4A43-8A53-FEEC9E5F21A0}"/>
              </a:ext>
            </a:extLst>
          </p:cNvPr>
          <p:cNvSpPr/>
          <p:nvPr/>
        </p:nvSpPr>
        <p:spPr>
          <a:xfrm>
            <a:off x="6903406" y="7696472"/>
            <a:ext cx="2662402" cy="2662402"/>
          </a:xfrm>
          <a:custGeom>
            <a:avLst/>
            <a:gdLst/>
            <a:ahLst/>
            <a:cxnLst/>
            <a:rect l="l" t="t" r="r" b="b"/>
            <a:pathLst>
              <a:path w="2662402" h="2662402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08680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C744B-B570-4438-91C5-40E8C5FE3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364200" cy="1032986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7BD2986-71F4-4C3B-BDF5-AA7BCAA91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1601" y="495300"/>
            <a:ext cx="7086599" cy="4010417"/>
          </a:xfrm>
        </p:spPr>
        <p:txBody>
          <a:bodyPr>
            <a:noAutofit/>
          </a:bodyPr>
          <a:lstStyle/>
          <a:p>
            <a:r>
              <a:rPr lang="bg-BG" sz="7500" dirty="0">
                <a:solidFill>
                  <a:schemeClr val="bg1"/>
                </a:solidFill>
              </a:rPr>
              <a:t>РЕШЕНИЕТО:</a:t>
            </a:r>
          </a:p>
          <a:p>
            <a:endParaRPr lang="bg-BG" sz="75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5F1C6-EF90-417E-9F96-F0A828E7F2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34167" y="0"/>
            <a:ext cx="4966395" cy="10253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28FDE-F0B7-45A6-9BC9-A103617DE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288078" y="-88582"/>
            <a:ext cx="6019800" cy="103298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61F00E-CA7F-4618-995D-98F3E7163FBD}"/>
              </a:ext>
            </a:extLst>
          </p:cNvPr>
          <p:cNvGrpSpPr/>
          <p:nvPr/>
        </p:nvGrpSpPr>
        <p:grpSpPr>
          <a:xfrm>
            <a:off x="5942437" y="3138292"/>
            <a:ext cx="5335431" cy="5285983"/>
            <a:chOff x="6057184" y="4505717"/>
            <a:chExt cx="5335431" cy="52859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8FD5DC-7505-4126-A9F8-8BFDB674F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632" y="4505717"/>
              <a:ext cx="5285983" cy="52859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3ED7E6-6BC6-4DF2-AA30-093DEDD7B65D}"/>
                </a:ext>
              </a:extLst>
            </p:cNvPr>
            <p:cNvSpPr txBox="1"/>
            <p:nvPr/>
          </p:nvSpPr>
          <p:spPr>
            <a:xfrm>
              <a:off x="6057184" y="7543552"/>
              <a:ext cx="2974526" cy="22167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000"/>
                </a:lnSpc>
              </a:pPr>
              <a:r>
                <a:rPr lang="en-US" sz="6000" dirty="0" err="1">
                  <a:solidFill>
                    <a:schemeClr val="accent1">
                      <a:lumMod val="75000"/>
                    </a:schemeClr>
                  </a:solidFill>
                </a:rPr>
                <a:t>Spesti</a:t>
              </a:r>
              <a:r>
                <a:rPr lang="en-US" sz="6000" dirty="0">
                  <a:solidFill>
                    <a:schemeClr val="accent1">
                      <a:lumMod val="75000"/>
                    </a:schemeClr>
                  </a:solidFill>
                </a:rPr>
                <a:t>✔</a:t>
              </a:r>
              <a:endParaRPr lang="en-US" sz="6000" b="1" dirty="0">
                <a:solidFill>
                  <a:schemeClr val="accent1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10" name="Freeform 15">
            <a:extLst>
              <a:ext uri="{FF2B5EF4-FFF2-40B4-BE49-F238E27FC236}">
                <a16:creationId xmlns:a16="http://schemas.microsoft.com/office/drawing/2014/main" id="{1C8060AC-DE38-4AFA-9DD2-2BB5812143EB}"/>
              </a:ext>
            </a:extLst>
          </p:cNvPr>
          <p:cNvSpPr/>
          <p:nvPr/>
        </p:nvSpPr>
        <p:spPr>
          <a:xfrm>
            <a:off x="3079182" y="1028700"/>
            <a:ext cx="4605893" cy="4605893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6699C733-445F-40C2-9BC6-AD6DC955566C}"/>
              </a:ext>
            </a:extLst>
          </p:cNvPr>
          <p:cNvSpPr/>
          <p:nvPr/>
        </p:nvSpPr>
        <p:spPr>
          <a:xfrm>
            <a:off x="10136618" y="6638419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1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726E33-42CE-9DDC-0979-6D9080007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41389" y="1196021"/>
            <a:ext cx="13205222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Как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работи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проектът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F124-6B5E-4A86-4C82-5DDA016741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61141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EAE81-2134-849B-A2EA-6B0EAC63AF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5" t="50048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E8D8169-51E7-7C11-4135-7215178C5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611203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Freeform 4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Процес на работа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4215" y="7219624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Идентифициране на проблема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103" y="4038376"/>
            <a:ext cx="3173220" cy="94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Планиране и разпределение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1050" y="7363220"/>
            <a:ext cx="3173220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Разработка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19850" y="3630303"/>
            <a:ext cx="3304812" cy="46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8"/>
              </a:lnSpc>
              <a:spcBef>
                <a:spcPct val="0"/>
              </a:spcBef>
            </a:pPr>
            <a:r>
              <a:rPr lang="en-US" sz="26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Предизвикателства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8505-6D27-858B-000D-430B0CD558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  <p:sp>
        <p:nvSpPr>
          <p:cNvPr id="6" name="Freeform 16">
            <a:extLst>
              <a:ext uri="{FF2B5EF4-FFF2-40B4-BE49-F238E27FC236}">
                <a16:creationId xmlns:a16="http://schemas.microsoft.com/office/drawing/2014/main" id="{E7630D19-7F8C-4C5F-852D-46268E2414AD}"/>
              </a:ext>
            </a:extLst>
          </p:cNvPr>
          <p:cNvSpPr/>
          <p:nvPr/>
        </p:nvSpPr>
        <p:spPr>
          <a:xfrm>
            <a:off x="6824" y="5164540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2D21E664-B576-4FFE-9AC8-9D4578450A78}"/>
              </a:ext>
            </a:extLst>
          </p:cNvPr>
          <p:cNvSpPr/>
          <p:nvPr/>
        </p:nvSpPr>
        <p:spPr>
          <a:xfrm>
            <a:off x="1905000" y="2114072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E2AE3879-0A83-45DA-B706-70838DE6CF0E}"/>
              </a:ext>
            </a:extLst>
          </p:cNvPr>
          <p:cNvSpPr/>
          <p:nvPr/>
        </p:nvSpPr>
        <p:spPr>
          <a:xfrm>
            <a:off x="12120317" y="4086199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216"/>
            <a:ext cx="18288000" cy="10301216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62442" y="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1032" name="Picture 8" descr="Spring Boot - Wikipedia">
            <a:extLst>
              <a:ext uri="{FF2B5EF4-FFF2-40B4-BE49-F238E27FC236}">
                <a16:creationId xmlns:a16="http://schemas.microsoft.com/office/drawing/2014/main" id="{2B77C022-1281-4E6F-B76A-DBA6F120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14" y="6134481"/>
            <a:ext cx="3063866" cy="30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ripe - Full Stack Python">
            <a:extLst>
              <a:ext uri="{FF2B5EF4-FFF2-40B4-BE49-F238E27FC236}">
                <a16:creationId xmlns:a16="http://schemas.microsoft.com/office/drawing/2014/main" id="{2EBAE9EF-198C-4594-AC9D-9E1E0D70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528" y="6443779"/>
            <a:ext cx="5126472" cy="21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0176A-18AD-4581-81B6-DDC3308DA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2" y="5760441"/>
            <a:ext cx="3519794" cy="3519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3E158-E6E5-4709-A4AD-DFAD256FF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631" y="2587624"/>
            <a:ext cx="2530475" cy="2530475"/>
          </a:xfrm>
          <a:prstGeom prst="rect">
            <a:avLst/>
          </a:prstGeom>
        </p:spPr>
      </p:pic>
      <p:pic>
        <p:nvPicPr>
          <p:cNvPr id="1036" name="Picture 12" descr="MySQL - Download">
            <a:extLst>
              <a:ext uri="{FF2B5EF4-FFF2-40B4-BE49-F238E27FC236}">
                <a16:creationId xmlns:a16="http://schemas.microsoft.com/office/drawing/2014/main" id="{9EB91E39-6152-467E-8EE8-877D16F1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200" y="2062657"/>
            <a:ext cx="3561128" cy="356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BB6B6-9BB1-4999-9F2E-6F38C19FE9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5589" y="2072298"/>
            <a:ext cx="3561128" cy="3561128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963400" y="4162965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26721" y="2730236"/>
            <a:ext cx="11665030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нашият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екип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нашият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ментор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какво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научих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от хакатона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1957" y="986030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82</Words>
  <Application>Microsoft Office PowerPoint</Application>
  <PresentationFormat>Custom</PresentationFormat>
  <Paragraphs>23</Paragraphs>
  <Slides>9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Canva Sans Bold</vt:lpstr>
      <vt:lpstr>Canva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dc:creator>Pipi</dc:creator>
  <cp:lastModifiedBy>Pipi</cp:lastModifiedBy>
  <cp:revision>75</cp:revision>
  <dcterms:created xsi:type="dcterms:W3CDTF">2006-08-16T00:00:00Z</dcterms:created>
  <dcterms:modified xsi:type="dcterms:W3CDTF">2025-03-22T04:52:59Z</dcterms:modified>
  <dc:identifier>DAGdruyBmFc</dc:identifier>
</cp:coreProperties>
</file>